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65" r:id="rId10"/>
    <p:sldId id="269" r:id="rId11"/>
    <p:sldId id="270" r:id="rId12"/>
    <p:sldId id="273" r:id="rId13"/>
    <p:sldId id="264" r:id="rId1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>
      <p:cViewPr varScale="1">
        <p:scale>
          <a:sx n="74" d="100"/>
          <a:sy n="74" d="100"/>
        </p:scale>
        <p:origin x="-13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60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370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56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84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8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31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84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507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03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309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6969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6BFAD-A860-4704-87FD-029C9C49CDD8}" type="datetimeFigureOut">
              <a:rPr lang="es-CO" smtClean="0"/>
              <a:t>12/12/2014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E64D1-1135-4D62-B2A9-5C0E2B54D0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19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6.emf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jpg"/><Relationship Id="rId4" Type="http://schemas.openxmlformats.org/officeDocument/2006/relationships/image" Target="../media/image2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gif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6.gif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8.gif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32" cy="6862782"/>
          </a:xfrm>
          <a:prstGeom prst="rect">
            <a:avLst/>
          </a:prstGeom>
        </p:spPr>
      </p:pic>
      <p:sp>
        <p:nvSpPr>
          <p:cNvPr id="11" name="10 Rectángulo"/>
          <p:cNvSpPr/>
          <p:nvPr/>
        </p:nvSpPr>
        <p:spPr>
          <a:xfrm>
            <a:off x="1835696" y="908720"/>
            <a:ext cx="6408712" cy="15841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s-ES" sz="8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La Selva Animada</a:t>
            </a:r>
            <a:endParaRPr lang="es-ES" sz="88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3" name="12 Marcador de contenido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11" y="2204864"/>
            <a:ext cx="1511610" cy="151161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Hakuna Matata- El  Rey León (letra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44408" y="11330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83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" y="0"/>
            <a:ext cx="9143335" cy="68580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2656"/>
            <a:ext cx="1314929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38" y="1052736"/>
            <a:ext cx="1257779" cy="520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38" y="1628799"/>
            <a:ext cx="1295879" cy="5535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82" y="0"/>
            <a:ext cx="973151" cy="90872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38" y="2276872"/>
            <a:ext cx="1177444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un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560" y="454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1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flythrough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" y="116632"/>
            <a:ext cx="8784976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71" y="332656"/>
            <a:ext cx="1314929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14" y="1107901"/>
            <a:ext cx="1257779" cy="520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07" y="1772816"/>
            <a:ext cx="1295879" cy="5535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52" y="1090038"/>
            <a:ext cx="973151" cy="90872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15" y="2358474"/>
            <a:ext cx="1378074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dos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3568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3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flythrough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9088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inco.wma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5127" y="249982"/>
            <a:ext cx="609600" cy="6096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58" y="2132856"/>
            <a:ext cx="1314929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08" y="2885732"/>
            <a:ext cx="1257779" cy="520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808" y="3512250"/>
            <a:ext cx="1295879" cy="5535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52" y="1532566"/>
            <a:ext cx="973151" cy="908720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75" y="4065829"/>
            <a:ext cx="1177444" cy="576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43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flythrough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7" name="6 Rectángulo"/>
          <p:cNvSpPr/>
          <p:nvPr/>
        </p:nvSpPr>
        <p:spPr>
          <a:xfrm>
            <a:off x="2195736" y="1844824"/>
            <a:ext cx="53285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hevronInverted">
              <a:avLst/>
            </a:prstTxWarp>
            <a:spAutoFit/>
          </a:bodyPr>
          <a:lstStyle/>
          <a:p>
            <a:pPr algn="ctr"/>
            <a:r>
              <a:rPr lang="es-E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FIN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final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2200" y="4033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3000">
        <p:randomBar dir="vert"/>
      </p:transition>
    </mc:Choice>
    <mc:Fallback xmlns=""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10" y="0"/>
            <a:ext cx="9189210" cy="7101408"/>
          </a:xfrm>
          <a:prstGeom prst="rect">
            <a:avLst/>
          </a:prstGeom>
        </p:spPr>
      </p:pic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6021288"/>
            <a:ext cx="2267744" cy="1008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3 Marcador de contenido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2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93296"/>
            <a:ext cx="2051720" cy="986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rimer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0741" y="836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9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6000">
        <p14:reveal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"/>
            <a:ext cx="92757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GOR1.wma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7588" y="1268760"/>
            <a:ext cx="609600" cy="609600"/>
          </a:xfrm>
        </p:spPr>
      </p:pic>
      <p:pic>
        <p:nvPicPr>
          <p:cNvPr id="5" name="3 Marcador de contenido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2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28" y="5755168"/>
            <a:ext cx="2051720" cy="986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3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48" y="5849888"/>
            <a:ext cx="2267744" cy="1008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017" y="1988840"/>
            <a:ext cx="242876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21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">
        <p14:shred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" y="0"/>
            <a:ext cx="91391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836637"/>
            <a:ext cx="864096" cy="996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jake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3346" y="836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9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:randomBar dir="vert"/>
      </p:transition>
    </mc:Choice>
    <mc:Fallback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lue.wma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694" y="980728"/>
            <a:ext cx="609600" cy="6096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07013"/>
            <a:ext cx="737824" cy="8509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79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Bar dir="vert"/>
      </p:transition>
    </mc:Choice>
    <mc:Fallback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8772"/>
            <a:ext cx="9252520" cy="684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48" y="5301208"/>
            <a:ext cx="1061352" cy="1224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elmo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2080" y="249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:randomBar dir="vert"/>
      </p:transition>
    </mc:Choice>
    <mc:Fallback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7029400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4944"/>
            <a:ext cx="3960440" cy="237626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98" y="1245447"/>
            <a:ext cx="1368151" cy="1144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27835"/>
            <a:ext cx="1410271" cy="1179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Efectos De Sonido   Aplauso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8951" y="923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Content="1"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7029400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18" y="1095191"/>
            <a:ext cx="1401750" cy="1198077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48" y="2492895"/>
            <a:ext cx="3426876" cy="342687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44" y="3068959"/>
            <a:ext cx="1325936" cy="113327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967270"/>
            <a:ext cx="1512168" cy="129245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31" y="1121828"/>
            <a:ext cx="1370585" cy="1171440"/>
          </a:xfrm>
          <a:prstGeom prst="rect">
            <a:avLst/>
          </a:prstGeom>
        </p:spPr>
      </p:pic>
      <p:pic>
        <p:nvPicPr>
          <p:cNvPr id="9" name="Efecto de Sonido - Risa Malvad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1792" y="12023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prism isContent="1" isInverted="1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"/>
            <a:ext cx="92757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GOR2.wma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363" y="1684040"/>
            <a:ext cx="609600" cy="609600"/>
          </a:xfrm>
        </p:spPr>
      </p:pic>
      <p:pic>
        <p:nvPicPr>
          <p:cNvPr id="5" name="3 Marcador de contenido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2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28" y="5755168"/>
            <a:ext cx="2051720" cy="9860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3 Marcador de contenid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48" y="5849888"/>
            <a:ext cx="2267744" cy="1008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017" y="1988840"/>
            <a:ext cx="2428769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116632"/>
            <a:ext cx="819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94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">
        <p14:shred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</Words>
  <Application>Microsoft Office PowerPoint</Application>
  <PresentationFormat>Presentación en pantalla (4:3)</PresentationFormat>
  <Paragraphs>2</Paragraphs>
  <Slides>13</Slides>
  <Notes>0</Notes>
  <HiddenSlides>0</HiddenSlides>
  <MMClips>13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</dc:creator>
  <cp:lastModifiedBy>SATELLITE</cp:lastModifiedBy>
  <cp:revision>20</cp:revision>
  <dcterms:created xsi:type="dcterms:W3CDTF">2014-12-11T17:17:30Z</dcterms:created>
  <dcterms:modified xsi:type="dcterms:W3CDTF">2014-12-12T16:32:59Z</dcterms:modified>
</cp:coreProperties>
</file>